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60" r:id="rId4"/>
    <p:sldId id="269" r:id="rId5"/>
    <p:sldId id="265" r:id="rId6"/>
    <p:sldId id="266" r:id="rId7"/>
    <p:sldId id="270" r:id="rId8"/>
    <p:sldId id="261" r:id="rId9"/>
    <p:sldId id="262" r:id="rId10"/>
    <p:sldId id="263" r:id="rId11"/>
    <p:sldId id="271" r:id="rId12"/>
    <p:sldId id="272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3399"/>
    <a:srgbClr val="008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4F77C1-AE87-4FB9-AB31-3701691C65E0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7746026-F3DF-425C-90CD-235273ABB8C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Arial Black" panose="020B0A04020102020204" pitchFamily="34" charset="0"/>
            </a:rPr>
            <a:t>ТИПЫ ГОСУДАРСТВЕННОСТИ</a:t>
          </a:r>
          <a:endParaRPr lang="ru-RU" sz="2400" b="1" dirty="0">
            <a:solidFill>
              <a:srgbClr val="C00000"/>
            </a:solidFill>
            <a:latin typeface="Arial Black" panose="020B0A04020102020204" pitchFamily="34" charset="0"/>
          </a:endParaRPr>
        </a:p>
      </dgm:t>
    </dgm:pt>
    <dgm:pt modelId="{1B4B5A68-0BD8-4C27-9723-4D11DB2FB864}" type="parTrans" cxnId="{7FEDC192-8B95-48C1-BE3F-5A235761A5B4}">
      <dgm:prSet/>
      <dgm:spPr/>
      <dgm:t>
        <a:bodyPr/>
        <a:lstStyle/>
        <a:p>
          <a:endParaRPr lang="ru-RU"/>
        </a:p>
      </dgm:t>
    </dgm:pt>
    <dgm:pt modelId="{4B37BA34-2356-4806-BBDA-D200210C850C}" type="sibTrans" cxnId="{7FEDC192-8B95-48C1-BE3F-5A235761A5B4}">
      <dgm:prSet/>
      <dgm:spPr/>
      <dgm:t>
        <a:bodyPr/>
        <a:lstStyle/>
        <a:p>
          <a:endParaRPr lang="ru-RU"/>
        </a:p>
      </dgm:t>
    </dgm:pt>
    <dgm:pt modelId="{05045819-53BB-4773-95D4-40D8AE7CD351}" type="asst">
      <dgm:prSet phldrT="[Текст]" custT="1"/>
      <dgm:spPr/>
      <dgm:t>
        <a:bodyPr/>
        <a:lstStyle/>
        <a:p>
          <a:r>
            <a:rPr lang="ru-RU" sz="1800" b="1" dirty="0" smtClean="0">
              <a:latin typeface="Arial Black" panose="020B0A04020102020204" pitchFamily="34" charset="0"/>
            </a:rPr>
            <a:t>Монархия с ролью боярства</a:t>
          </a:r>
          <a:endParaRPr lang="ru-RU" sz="1800" b="1" dirty="0">
            <a:latin typeface="Arial Black" panose="020B0A04020102020204" pitchFamily="34" charset="0"/>
          </a:endParaRPr>
        </a:p>
      </dgm:t>
    </dgm:pt>
    <dgm:pt modelId="{D543FB35-BFBD-44B8-B9D4-391D581FD207}" type="parTrans" cxnId="{3986FF1E-03A1-464F-9E42-D945ED41F17C}">
      <dgm:prSet/>
      <dgm:spPr/>
      <dgm:t>
        <a:bodyPr/>
        <a:lstStyle/>
        <a:p>
          <a:endParaRPr lang="ru-RU"/>
        </a:p>
      </dgm:t>
    </dgm:pt>
    <dgm:pt modelId="{97DD6799-87C4-46A2-B57D-46CB7FD92C53}" type="sibTrans" cxnId="{3986FF1E-03A1-464F-9E42-D945ED41F17C}">
      <dgm:prSet/>
      <dgm:spPr/>
      <dgm:t>
        <a:bodyPr/>
        <a:lstStyle/>
        <a:p>
          <a:endParaRPr lang="ru-RU"/>
        </a:p>
      </dgm:t>
    </dgm:pt>
    <dgm:pt modelId="{81FE1A6B-9244-4002-B140-38705AC89E2E}">
      <dgm:prSet phldrT="[Текст]" phldr="1"/>
      <dgm:spPr/>
      <dgm:t>
        <a:bodyPr/>
        <a:lstStyle/>
        <a:p>
          <a:endParaRPr lang="ru-RU" dirty="0"/>
        </a:p>
      </dgm:t>
    </dgm:pt>
    <dgm:pt modelId="{CDC37D7B-C92F-4BE4-9DA6-881CE0623663}" type="parTrans" cxnId="{64FFE49B-CA48-45AC-A9D0-D1120A3AC8C6}">
      <dgm:prSet/>
      <dgm:spPr/>
      <dgm:t>
        <a:bodyPr/>
        <a:lstStyle/>
        <a:p>
          <a:endParaRPr lang="ru-RU"/>
        </a:p>
      </dgm:t>
    </dgm:pt>
    <dgm:pt modelId="{66F7BD79-8C92-478C-B1E8-879865BC0B42}" type="sibTrans" cxnId="{64FFE49B-CA48-45AC-A9D0-D1120A3AC8C6}">
      <dgm:prSet/>
      <dgm:spPr/>
      <dgm:t>
        <a:bodyPr/>
        <a:lstStyle/>
        <a:p>
          <a:endParaRPr lang="ru-RU"/>
        </a:p>
      </dgm:t>
    </dgm:pt>
    <dgm:pt modelId="{17ADCF26-7F4B-4191-B030-7428D2666E39}">
      <dgm:prSet phldrT="[Текст]" custT="1"/>
      <dgm:spPr/>
      <dgm:t>
        <a:bodyPr/>
        <a:lstStyle/>
        <a:p>
          <a:r>
            <a:rPr lang="ru-RU" sz="1600" b="1" dirty="0" smtClean="0">
              <a:latin typeface="Arial Black" panose="020B0A04020102020204" pitchFamily="34" charset="0"/>
            </a:rPr>
            <a:t>Боярская республика с решающей ролью веча</a:t>
          </a:r>
          <a:endParaRPr lang="ru-RU" sz="1600" b="1" dirty="0">
            <a:latin typeface="Arial Black" panose="020B0A04020102020204" pitchFamily="34" charset="0"/>
          </a:endParaRPr>
        </a:p>
      </dgm:t>
    </dgm:pt>
    <dgm:pt modelId="{A447FAAF-8248-48E8-8F3C-AED98C780BBB}" type="parTrans" cxnId="{5FCD1F0E-72AB-4A33-A14D-C319EEA4CA25}">
      <dgm:prSet/>
      <dgm:spPr/>
      <dgm:t>
        <a:bodyPr/>
        <a:lstStyle/>
        <a:p>
          <a:endParaRPr lang="ru-RU"/>
        </a:p>
      </dgm:t>
    </dgm:pt>
    <dgm:pt modelId="{9C525650-5D62-4E5C-8E71-47F50EB7CE1F}" type="sibTrans" cxnId="{5FCD1F0E-72AB-4A33-A14D-C319EEA4CA25}">
      <dgm:prSet/>
      <dgm:spPr/>
      <dgm:t>
        <a:bodyPr/>
        <a:lstStyle/>
        <a:p>
          <a:endParaRPr lang="ru-RU"/>
        </a:p>
      </dgm:t>
    </dgm:pt>
    <dgm:pt modelId="{A929E3C2-44A6-4A13-8E7E-F3C749259E98}">
      <dgm:prSet phldrT="[Текст]" phldr="1"/>
      <dgm:spPr/>
      <dgm:t>
        <a:bodyPr/>
        <a:lstStyle/>
        <a:p>
          <a:endParaRPr lang="ru-RU" dirty="0"/>
        </a:p>
      </dgm:t>
    </dgm:pt>
    <dgm:pt modelId="{CA0DE7C6-2162-45D3-AD38-CDD127D03B21}" type="parTrans" cxnId="{DF865981-8DB5-43BD-AE3B-DF983411A2B7}">
      <dgm:prSet/>
      <dgm:spPr/>
      <dgm:t>
        <a:bodyPr/>
        <a:lstStyle/>
        <a:p>
          <a:endParaRPr lang="ru-RU"/>
        </a:p>
      </dgm:t>
    </dgm:pt>
    <dgm:pt modelId="{D3D1E015-BCDB-4DAE-AC6E-32220716B837}" type="sibTrans" cxnId="{DF865981-8DB5-43BD-AE3B-DF983411A2B7}">
      <dgm:prSet/>
      <dgm:spPr/>
      <dgm:t>
        <a:bodyPr/>
        <a:lstStyle/>
        <a:p>
          <a:endParaRPr lang="ru-RU"/>
        </a:p>
      </dgm:t>
    </dgm:pt>
    <dgm:pt modelId="{E4D73CCE-2260-4786-B9BB-05FF883FEBDC}" type="asst">
      <dgm:prSet/>
      <dgm:spPr/>
      <dgm:t>
        <a:bodyPr/>
        <a:lstStyle/>
        <a:p>
          <a:r>
            <a:rPr lang="ru-RU" b="1" dirty="0" smtClean="0">
              <a:latin typeface="Arial Black" panose="020B0A04020102020204" pitchFamily="34" charset="0"/>
            </a:rPr>
            <a:t>Монархия с господствующей ролью князя</a:t>
          </a:r>
          <a:endParaRPr lang="ru-RU" b="1" dirty="0">
            <a:latin typeface="Arial Black" panose="020B0A04020102020204" pitchFamily="34" charset="0"/>
          </a:endParaRPr>
        </a:p>
      </dgm:t>
    </dgm:pt>
    <dgm:pt modelId="{F3136138-C727-4173-B383-39F1BB58D505}" type="parTrans" cxnId="{4E10AFA7-ED56-49FD-BD6E-73F4D4607BAE}">
      <dgm:prSet/>
      <dgm:spPr/>
      <dgm:t>
        <a:bodyPr/>
        <a:lstStyle/>
        <a:p>
          <a:endParaRPr lang="ru-RU"/>
        </a:p>
      </dgm:t>
    </dgm:pt>
    <dgm:pt modelId="{FF1A0369-7239-4090-B4F6-5925CA9C3985}" type="sibTrans" cxnId="{4E10AFA7-ED56-49FD-BD6E-73F4D4607BAE}">
      <dgm:prSet/>
      <dgm:spPr/>
      <dgm:t>
        <a:bodyPr/>
        <a:lstStyle/>
        <a:p>
          <a:endParaRPr lang="ru-RU"/>
        </a:p>
      </dgm:t>
    </dgm:pt>
    <dgm:pt modelId="{066D6527-1489-4C21-B591-A663603D6FB4}" type="pres">
      <dgm:prSet presAssocID="{8C4F77C1-AE87-4FB9-AB31-3701691C65E0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063156D-4E11-4734-8CBB-EFE17CBCDACE}" type="pres">
      <dgm:prSet presAssocID="{B7746026-F3DF-425C-90CD-235273ABB8C6}" presName="hierRoot1" presStyleCnt="0">
        <dgm:presLayoutVars>
          <dgm:hierBranch/>
        </dgm:presLayoutVars>
      </dgm:prSet>
      <dgm:spPr/>
    </dgm:pt>
    <dgm:pt modelId="{A223569E-232D-420A-9711-91C2255EB6A4}" type="pres">
      <dgm:prSet presAssocID="{B7746026-F3DF-425C-90CD-235273ABB8C6}" presName="rootComposite1" presStyleCnt="0"/>
      <dgm:spPr/>
    </dgm:pt>
    <dgm:pt modelId="{23AAF4A6-2B2A-4646-85B4-A0DD08E67F27}" type="pres">
      <dgm:prSet presAssocID="{B7746026-F3DF-425C-90CD-235273ABB8C6}" presName="rootText1" presStyleLbl="alignAcc1" presStyleIdx="0" presStyleCnt="0" custScaleX="1977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E33477-09D8-4E87-881A-F6031FD0935E}" type="pres">
      <dgm:prSet presAssocID="{B7746026-F3DF-425C-90CD-235273ABB8C6}" presName="topArc1" presStyleLbl="parChTrans1D1" presStyleIdx="0" presStyleCnt="12"/>
      <dgm:spPr/>
    </dgm:pt>
    <dgm:pt modelId="{E16A406F-3101-4B6E-BA02-AB3D7932B9CC}" type="pres">
      <dgm:prSet presAssocID="{B7746026-F3DF-425C-90CD-235273ABB8C6}" presName="bottomArc1" presStyleLbl="parChTrans1D1" presStyleIdx="1" presStyleCnt="12"/>
      <dgm:spPr/>
    </dgm:pt>
    <dgm:pt modelId="{51B98561-E54C-4B6E-89DC-F1ADAE58FCAD}" type="pres">
      <dgm:prSet presAssocID="{B7746026-F3DF-425C-90CD-235273ABB8C6}" presName="topConnNode1" presStyleLbl="node1" presStyleIdx="0" presStyleCnt="0"/>
      <dgm:spPr/>
      <dgm:t>
        <a:bodyPr/>
        <a:lstStyle/>
        <a:p>
          <a:endParaRPr lang="ru-RU"/>
        </a:p>
      </dgm:t>
    </dgm:pt>
    <dgm:pt modelId="{D2D69FF8-D855-459A-93E2-B89E04F05859}" type="pres">
      <dgm:prSet presAssocID="{B7746026-F3DF-425C-90CD-235273ABB8C6}" presName="hierChild2" presStyleCnt="0"/>
      <dgm:spPr/>
    </dgm:pt>
    <dgm:pt modelId="{1B6756F7-70BE-4613-BEBE-3FFCF08F8148}" type="pres">
      <dgm:prSet presAssocID="{CDC37D7B-C92F-4BE4-9DA6-881CE0623663}" presName="Name28" presStyleLbl="parChTrans1D2" presStyleIdx="0" presStyleCnt="5"/>
      <dgm:spPr/>
      <dgm:t>
        <a:bodyPr/>
        <a:lstStyle/>
        <a:p>
          <a:endParaRPr lang="ru-RU"/>
        </a:p>
      </dgm:t>
    </dgm:pt>
    <dgm:pt modelId="{20AA53F8-AB8A-483C-BBE5-DEC8D83BD530}" type="pres">
      <dgm:prSet presAssocID="{81FE1A6B-9244-4002-B140-38705AC89E2E}" presName="hierRoot2" presStyleCnt="0">
        <dgm:presLayoutVars>
          <dgm:hierBranch val="init"/>
        </dgm:presLayoutVars>
      </dgm:prSet>
      <dgm:spPr/>
    </dgm:pt>
    <dgm:pt modelId="{E87F0F70-151F-4573-8271-8664F7DF7CCA}" type="pres">
      <dgm:prSet presAssocID="{81FE1A6B-9244-4002-B140-38705AC89E2E}" presName="rootComposite2" presStyleCnt="0"/>
      <dgm:spPr/>
    </dgm:pt>
    <dgm:pt modelId="{79457368-BC66-41E4-BA09-66F5CE3D1177}" type="pres">
      <dgm:prSet presAssocID="{81FE1A6B-9244-4002-B140-38705AC89E2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487AC5-916A-4FA5-97C4-F7EB3938D690}" type="pres">
      <dgm:prSet presAssocID="{81FE1A6B-9244-4002-B140-38705AC89E2E}" presName="topArc2" presStyleLbl="parChTrans1D1" presStyleIdx="2" presStyleCnt="12"/>
      <dgm:spPr/>
    </dgm:pt>
    <dgm:pt modelId="{98DA89EC-FBC1-46AD-9CAB-5AEB50BD7BF7}" type="pres">
      <dgm:prSet presAssocID="{81FE1A6B-9244-4002-B140-38705AC89E2E}" presName="bottomArc2" presStyleLbl="parChTrans1D1" presStyleIdx="3" presStyleCnt="12"/>
      <dgm:spPr/>
    </dgm:pt>
    <dgm:pt modelId="{37127BC6-1C16-4934-BA87-F9E6F28BE1FD}" type="pres">
      <dgm:prSet presAssocID="{81FE1A6B-9244-4002-B140-38705AC89E2E}" presName="topConnNode2" presStyleLbl="node2" presStyleIdx="0" presStyleCnt="0"/>
      <dgm:spPr/>
      <dgm:t>
        <a:bodyPr/>
        <a:lstStyle/>
        <a:p>
          <a:endParaRPr lang="ru-RU"/>
        </a:p>
      </dgm:t>
    </dgm:pt>
    <dgm:pt modelId="{805F1BEA-4323-4652-AE66-6F615428DF69}" type="pres">
      <dgm:prSet presAssocID="{81FE1A6B-9244-4002-B140-38705AC89E2E}" presName="hierChild4" presStyleCnt="0"/>
      <dgm:spPr/>
    </dgm:pt>
    <dgm:pt modelId="{A0D56068-90A9-49F9-8CA2-86EB70B955BA}" type="pres">
      <dgm:prSet presAssocID="{81FE1A6B-9244-4002-B140-38705AC89E2E}" presName="hierChild5" presStyleCnt="0"/>
      <dgm:spPr/>
    </dgm:pt>
    <dgm:pt modelId="{858A91E5-996A-4FD0-BC48-3185BBD31D39}" type="pres">
      <dgm:prSet presAssocID="{A447FAAF-8248-48E8-8F3C-AED98C780BBB}" presName="Name28" presStyleLbl="parChTrans1D2" presStyleIdx="1" presStyleCnt="5"/>
      <dgm:spPr/>
      <dgm:t>
        <a:bodyPr/>
        <a:lstStyle/>
        <a:p>
          <a:endParaRPr lang="ru-RU"/>
        </a:p>
      </dgm:t>
    </dgm:pt>
    <dgm:pt modelId="{71F96043-54B0-4C48-9B2F-AE7A83638397}" type="pres">
      <dgm:prSet presAssocID="{17ADCF26-7F4B-4191-B030-7428D2666E39}" presName="hierRoot2" presStyleCnt="0">
        <dgm:presLayoutVars>
          <dgm:hierBranch val="init"/>
        </dgm:presLayoutVars>
      </dgm:prSet>
      <dgm:spPr/>
    </dgm:pt>
    <dgm:pt modelId="{AE33EA56-4915-48ED-B46F-04EE5D512B80}" type="pres">
      <dgm:prSet presAssocID="{17ADCF26-7F4B-4191-B030-7428D2666E39}" presName="rootComposite2" presStyleCnt="0"/>
      <dgm:spPr/>
    </dgm:pt>
    <dgm:pt modelId="{BC9EAEEB-E491-4005-AB74-ACA3D55CB88F}" type="pres">
      <dgm:prSet presAssocID="{17ADCF26-7F4B-4191-B030-7428D2666E39}" presName="rootText2" presStyleLbl="alignAcc1" presStyleIdx="0" presStyleCnt="0" custScaleX="122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A58441-334B-42E2-9A5A-FE17D5CEFF3D}" type="pres">
      <dgm:prSet presAssocID="{17ADCF26-7F4B-4191-B030-7428D2666E39}" presName="topArc2" presStyleLbl="parChTrans1D1" presStyleIdx="4" presStyleCnt="12"/>
      <dgm:spPr/>
    </dgm:pt>
    <dgm:pt modelId="{E8990426-3E4A-4118-9398-BBEE59FC5597}" type="pres">
      <dgm:prSet presAssocID="{17ADCF26-7F4B-4191-B030-7428D2666E39}" presName="bottomArc2" presStyleLbl="parChTrans1D1" presStyleIdx="5" presStyleCnt="12"/>
      <dgm:spPr/>
    </dgm:pt>
    <dgm:pt modelId="{EF716160-9CAA-4E06-A6D5-F2F2ABAD361C}" type="pres">
      <dgm:prSet presAssocID="{17ADCF26-7F4B-4191-B030-7428D2666E39}" presName="topConnNode2" presStyleLbl="node2" presStyleIdx="0" presStyleCnt="0"/>
      <dgm:spPr/>
      <dgm:t>
        <a:bodyPr/>
        <a:lstStyle/>
        <a:p>
          <a:endParaRPr lang="ru-RU"/>
        </a:p>
      </dgm:t>
    </dgm:pt>
    <dgm:pt modelId="{720DE025-1FB5-4A11-BA5F-33E9436FD2B8}" type="pres">
      <dgm:prSet presAssocID="{17ADCF26-7F4B-4191-B030-7428D2666E39}" presName="hierChild4" presStyleCnt="0"/>
      <dgm:spPr/>
    </dgm:pt>
    <dgm:pt modelId="{2675684A-262B-4DEC-901D-64D4FD5294EA}" type="pres">
      <dgm:prSet presAssocID="{17ADCF26-7F4B-4191-B030-7428D2666E39}" presName="hierChild5" presStyleCnt="0"/>
      <dgm:spPr/>
    </dgm:pt>
    <dgm:pt modelId="{570315F9-0919-4FC7-9F5E-8B14539F1983}" type="pres">
      <dgm:prSet presAssocID="{CA0DE7C6-2162-45D3-AD38-CDD127D03B21}" presName="Name28" presStyleLbl="parChTrans1D2" presStyleIdx="2" presStyleCnt="5"/>
      <dgm:spPr/>
      <dgm:t>
        <a:bodyPr/>
        <a:lstStyle/>
        <a:p>
          <a:endParaRPr lang="ru-RU"/>
        </a:p>
      </dgm:t>
    </dgm:pt>
    <dgm:pt modelId="{E8D90D3E-2B29-4194-8A35-804AEFFACCEF}" type="pres">
      <dgm:prSet presAssocID="{A929E3C2-44A6-4A13-8E7E-F3C749259E98}" presName="hierRoot2" presStyleCnt="0">
        <dgm:presLayoutVars>
          <dgm:hierBranch val="init"/>
        </dgm:presLayoutVars>
      </dgm:prSet>
      <dgm:spPr/>
    </dgm:pt>
    <dgm:pt modelId="{B195C158-1C85-4B0B-9BF4-F844FEBA9311}" type="pres">
      <dgm:prSet presAssocID="{A929E3C2-44A6-4A13-8E7E-F3C749259E98}" presName="rootComposite2" presStyleCnt="0"/>
      <dgm:spPr/>
    </dgm:pt>
    <dgm:pt modelId="{C0B2DC69-3315-4015-9C2F-80BF23E9CEC4}" type="pres">
      <dgm:prSet presAssocID="{A929E3C2-44A6-4A13-8E7E-F3C749259E9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0A2626-AE3D-4746-B6B9-FC634B295C4D}" type="pres">
      <dgm:prSet presAssocID="{A929E3C2-44A6-4A13-8E7E-F3C749259E98}" presName="topArc2" presStyleLbl="parChTrans1D1" presStyleIdx="6" presStyleCnt="12"/>
      <dgm:spPr/>
    </dgm:pt>
    <dgm:pt modelId="{BDB51E42-3113-48E3-AD00-5D7A0E0DC6EB}" type="pres">
      <dgm:prSet presAssocID="{A929E3C2-44A6-4A13-8E7E-F3C749259E98}" presName="bottomArc2" presStyleLbl="parChTrans1D1" presStyleIdx="7" presStyleCnt="12"/>
      <dgm:spPr/>
    </dgm:pt>
    <dgm:pt modelId="{081F8D80-61C7-41F0-AE75-D914D455E4D3}" type="pres">
      <dgm:prSet presAssocID="{A929E3C2-44A6-4A13-8E7E-F3C749259E98}" presName="topConnNode2" presStyleLbl="node2" presStyleIdx="0" presStyleCnt="0"/>
      <dgm:spPr/>
      <dgm:t>
        <a:bodyPr/>
        <a:lstStyle/>
        <a:p>
          <a:endParaRPr lang="ru-RU"/>
        </a:p>
      </dgm:t>
    </dgm:pt>
    <dgm:pt modelId="{B2997677-F03B-4ACC-A7BB-635EA63D0F81}" type="pres">
      <dgm:prSet presAssocID="{A929E3C2-44A6-4A13-8E7E-F3C749259E98}" presName="hierChild4" presStyleCnt="0"/>
      <dgm:spPr/>
    </dgm:pt>
    <dgm:pt modelId="{EC8F892C-4F37-47F7-B54B-4ECF855DB89F}" type="pres">
      <dgm:prSet presAssocID="{A929E3C2-44A6-4A13-8E7E-F3C749259E98}" presName="hierChild5" presStyleCnt="0"/>
      <dgm:spPr/>
    </dgm:pt>
    <dgm:pt modelId="{3D0D8779-8BA2-4132-A72A-E8C7CD411419}" type="pres">
      <dgm:prSet presAssocID="{B7746026-F3DF-425C-90CD-235273ABB8C6}" presName="hierChild3" presStyleCnt="0"/>
      <dgm:spPr/>
    </dgm:pt>
    <dgm:pt modelId="{D1D6F2EB-2EEB-4AFC-8C96-A945A70D037C}" type="pres">
      <dgm:prSet presAssocID="{D543FB35-BFBD-44B8-B9D4-391D581FD207}" presName="Name101" presStyleLbl="parChTrans1D2" presStyleIdx="3" presStyleCnt="5"/>
      <dgm:spPr/>
      <dgm:t>
        <a:bodyPr/>
        <a:lstStyle/>
        <a:p>
          <a:endParaRPr lang="ru-RU"/>
        </a:p>
      </dgm:t>
    </dgm:pt>
    <dgm:pt modelId="{B6E18EA1-1629-46BC-9E39-D7C9F6291694}" type="pres">
      <dgm:prSet presAssocID="{05045819-53BB-4773-95D4-40D8AE7CD351}" presName="hierRoot3" presStyleCnt="0">
        <dgm:presLayoutVars>
          <dgm:hierBranch val="init"/>
        </dgm:presLayoutVars>
      </dgm:prSet>
      <dgm:spPr/>
    </dgm:pt>
    <dgm:pt modelId="{D7E12BBB-8287-4007-AD1E-9BD430669803}" type="pres">
      <dgm:prSet presAssocID="{05045819-53BB-4773-95D4-40D8AE7CD351}" presName="rootComposite3" presStyleCnt="0"/>
      <dgm:spPr/>
    </dgm:pt>
    <dgm:pt modelId="{2337FF70-4D57-41E4-83A9-824CE83C06BC}" type="pres">
      <dgm:prSet presAssocID="{05045819-53BB-4773-95D4-40D8AE7CD351}" presName="rootText3" presStyleLbl="alignAcc1" presStyleIdx="0" presStyleCnt="0" custScaleX="1357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D9766C-0561-422D-B70E-20994AF406BB}" type="pres">
      <dgm:prSet presAssocID="{05045819-53BB-4773-95D4-40D8AE7CD351}" presName="topArc3" presStyleLbl="parChTrans1D1" presStyleIdx="8" presStyleCnt="12"/>
      <dgm:spPr/>
    </dgm:pt>
    <dgm:pt modelId="{9D8A32A2-3FC6-49C8-8FB0-00DA05922A2C}" type="pres">
      <dgm:prSet presAssocID="{05045819-53BB-4773-95D4-40D8AE7CD351}" presName="bottomArc3" presStyleLbl="parChTrans1D1" presStyleIdx="9" presStyleCnt="12"/>
      <dgm:spPr/>
    </dgm:pt>
    <dgm:pt modelId="{E0E3DD26-62BE-4FCC-BDF5-48F567C47C79}" type="pres">
      <dgm:prSet presAssocID="{05045819-53BB-4773-95D4-40D8AE7CD351}" presName="topConnNode3" presStyleLbl="asst1" presStyleIdx="0" presStyleCnt="0"/>
      <dgm:spPr/>
      <dgm:t>
        <a:bodyPr/>
        <a:lstStyle/>
        <a:p>
          <a:endParaRPr lang="ru-RU"/>
        </a:p>
      </dgm:t>
    </dgm:pt>
    <dgm:pt modelId="{3F0EEE78-FB96-44A1-A8E5-6CB900F6A21B}" type="pres">
      <dgm:prSet presAssocID="{05045819-53BB-4773-95D4-40D8AE7CD351}" presName="hierChild6" presStyleCnt="0"/>
      <dgm:spPr/>
    </dgm:pt>
    <dgm:pt modelId="{4018F177-1223-4D5B-A2D0-F0AFD617E69A}" type="pres">
      <dgm:prSet presAssocID="{05045819-53BB-4773-95D4-40D8AE7CD351}" presName="hierChild7" presStyleCnt="0"/>
      <dgm:spPr/>
    </dgm:pt>
    <dgm:pt modelId="{098B9C1B-7690-4BDE-A15C-1D9FC91C5292}" type="pres">
      <dgm:prSet presAssocID="{F3136138-C727-4173-B383-39F1BB58D505}" presName="Name101" presStyleLbl="parChTrans1D2" presStyleIdx="4" presStyleCnt="5"/>
      <dgm:spPr/>
      <dgm:t>
        <a:bodyPr/>
        <a:lstStyle/>
        <a:p>
          <a:endParaRPr lang="ru-RU"/>
        </a:p>
      </dgm:t>
    </dgm:pt>
    <dgm:pt modelId="{49323A02-BA00-4102-B02C-3A7B887838D3}" type="pres">
      <dgm:prSet presAssocID="{E4D73CCE-2260-4786-B9BB-05FF883FEBDC}" presName="hierRoot3" presStyleCnt="0">
        <dgm:presLayoutVars>
          <dgm:hierBranch val="init"/>
        </dgm:presLayoutVars>
      </dgm:prSet>
      <dgm:spPr/>
    </dgm:pt>
    <dgm:pt modelId="{41985BFA-66CB-4327-AF93-E9ED0650675E}" type="pres">
      <dgm:prSet presAssocID="{E4D73CCE-2260-4786-B9BB-05FF883FEBDC}" presName="rootComposite3" presStyleCnt="0"/>
      <dgm:spPr/>
    </dgm:pt>
    <dgm:pt modelId="{C28219C2-9944-42BC-8277-2DC24373115D}" type="pres">
      <dgm:prSet presAssocID="{E4D73CCE-2260-4786-B9BB-05FF883FEBDC}" presName="rootText3" presStyleLbl="alignAcc1" presStyleIdx="0" presStyleCnt="0" custScaleX="148907" custScaleY="949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AED1EC-72DA-4999-89DA-D659B9146184}" type="pres">
      <dgm:prSet presAssocID="{E4D73CCE-2260-4786-B9BB-05FF883FEBDC}" presName="topArc3" presStyleLbl="parChTrans1D1" presStyleIdx="10" presStyleCnt="12"/>
      <dgm:spPr/>
    </dgm:pt>
    <dgm:pt modelId="{07F331ED-3DDD-4E68-8110-D54F2669C1A0}" type="pres">
      <dgm:prSet presAssocID="{E4D73CCE-2260-4786-B9BB-05FF883FEBDC}" presName="bottomArc3" presStyleLbl="parChTrans1D1" presStyleIdx="11" presStyleCnt="12"/>
      <dgm:spPr/>
    </dgm:pt>
    <dgm:pt modelId="{D6F7DB4B-742D-4D62-BD22-FB8558E682BB}" type="pres">
      <dgm:prSet presAssocID="{E4D73CCE-2260-4786-B9BB-05FF883FEBDC}" presName="topConnNode3" presStyleLbl="asst1" presStyleIdx="0" presStyleCnt="0"/>
      <dgm:spPr/>
      <dgm:t>
        <a:bodyPr/>
        <a:lstStyle/>
        <a:p>
          <a:endParaRPr lang="ru-RU"/>
        </a:p>
      </dgm:t>
    </dgm:pt>
    <dgm:pt modelId="{31C99A6A-D025-416E-86A8-AEF3F9AA10FB}" type="pres">
      <dgm:prSet presAssocID="{E4D73CCE-2260-4786-B9BB-05FF883FEBDC}" presName="hierChild6" presStyleCnt="0"/>
      <dgm:spPr/>
    </dgm:pt>
    <dgm:pt modelId="{90566FA1-D75E-440A-877B-0EBB81878179}" type="pres">
      <dgm:prSet presAssocID="{E4D73CCE-2260-4786-B9BB-05FF883FEBDC}" presName="hierChild7" presStyleCnt="0"/>
      <dgm:spPr/>
    </dgm:pt>
  </dgm:ptLst>
  <dgm:cxnLst>
    <dgm:cxn modelId="{C7AA488E-6984-45BA-8765-7FA9F749DCFE}" type="presOf" srcId="{81FE1A6B-9244-4002-B140-38705AC89E2E}" destId="{37127BC6-1C16-4934-BA87-F9E6F28BE1FD}" srcOrd="1" destOrd="0" presId="urn:microsoft.com/office/officeart/2008/layout/HalfCircleOrganizationChart"/>
    <dgm:cxn modelId="{4E10AFA7-ED56-49FD-BD6E-73F4D4607BAE}" srcId="{B7746026-F3DF-425C-90CD-235273ABB8C6}" destId="{E4D73CCE-2260-4786-B9BB-05FF883FEBDC}" srcOrd="4" destOrd="0" parTransId="{F3136138-C727-4173-B383-39F1BB58D505}" sibTransId="{FF1A0369-7239-4090-B4F6-5925CA9C3985}"/>
    <dgm:cxn modelId="{0D68A175-903F-44F2-B258-FFB55D1B2C67}" type="presOf" srcId="{CA0DE7C6-2162-45D3-AD38-CDD127D03B21}" destId="{570315F9-0919-4FC7-9F5E-8B14539F1983}" srcOrd="0" destOrd="0" presId="urn:microsoft.com/office/officeart/2008/layout/HalfCircleOrganizationChart"/>
    <dgm:cxn modelId="{9D0A3FDC-AC1F-4F4C-A268-27108A32F710}" type="presOf" srcId="{CDC37D7B-C92F-4BE4-9DA6-881CE0623663}" destId="{1B6756F7-70BE-4613-BEBE-3FFCF08F8148}" srcOrd="0" destOrd="0" presId="urn:microsoft.com/office/officeart/2008/layout/HalfCircleOrganizationChart"/>
    <dgm:cxn modelId="{8358950C-C71F-44E7-B2BA-50A7D075A3AD}" type="presOf" srcId="{05045819-53BB-4773-95D4-40D8AE7CD351}" destId="{2337FF70-4D57-41E4-83A9-824CE83C06BC}" srcOrd="0" destOrd="0" presId="urn:microsoft.com/office/officeart/2008/layout/HalfCircleOrganizationChart"/>
    <dgm:cxn modelId="{7760D007-1285-4682-8EA4-2DC2AC8831EB}" type="presOf" srcId="{81FE1A6B-9244-4002-B140-38705AC89E2E}" destId="{79457368-BC66-41E4-BA09-66F5CE3D1177}" srcOrd="0" destOrd="0" presId="urn:microsoft.com/office/officeart/2008/layout/HalfCircleOrganizationChart"/>
    <dgm:cxn modelId="{ADE187C7-E1F2-4132-A76D-0F64DF243218}" type="presOf" srcId="{17ADCF26-7F4B-4191-B030-7428D2666E39}" destId="{EF716160-9CAA-4E06-A6D5-F2F2ABAD361C}" srcOrd="1" destOrd="0" presId="urn:microsoft.com/office/officeart/2008/layout/HalfCircleOrganizationChart"/>
    <dgm:cxn modelId="{D612C7A1-94F0-4537-B5AC-0824E0E01870}" type="presOf" srcId="{E4D73CCE-2260-4786-B9BB-05FF883FEBDC}" destId="{D6F7DB4B-742D-4D62-BD22-FB8558E682BB}" srcOrd="1" destOrd="0" presId="urn:microsoft.com/office/officeart/2008/layout/HalfCircleOrganizationChart"/>
    <dgm:cxn modelId="{E1274E89-C477-4C6C-ABA2-A651BF5F7C9F}" type="presOf" srcId="{A929E3C2-44A6-4A13-8E7E-F3C749259E98}" destId="{C0B2DC69-3315-4015-9C2F-80BF23E9CEC4}" srcOrd="0" destOrd="0" presId="urn:microsoft.com/office/officeart/2008/layout/HalfCircleOrganizationChart"/>
    <dgm:cxn modelId="{8D0D0A7C-28F1-47B6-8424-6F8D3DEEC657}" type="presOf" srcId="{F3136138-C727-4173-B383-39F1BB58D505}" destId="{098B9C1B-7690-4BDE-A15C-1D9FC91C5292}" srcOrd="0" destOrd="0" presId="urn:microsoft.com/office/officeart/2008/layout/HalfCircleOrganizationChart"/>
    <dgm:cxn modelId="{906D9E22-0E4B-4969-A636-A709631DD6FE}" type="presOf" srcId="{A929E3C2-44A6-4A13-8E7E-F3C749259E98}" destId="{081F8D80-61C7-41F0-AE75-D914D455E4D3}" srcOrd="1" destOrd="0" presId="urn:microsoft.com/office/officeart/2008/layout/HalfCircleOrganizationChart"/>
    <dgm:cxn modelId="{7FEDC192-8B95-48C1-BE3F-5A235761A5B4}" srcId="{8C4F77C1-AE87-4FB9-AB31-3701691C65E0}" destId="{B7746026-F3DF-425C-90CD-235273ABB8C6}" srcOrd="0" destOrd="0" parTransId="{1B4B5A68-0BD8-4C27-9723-4D11DB2FB864}" sibTransId="{4B37BA34-2356-4806-BBDA-D200210C850C}"/>
    <dgm:cxn modelId="{5D20432F-83E8-4875-858C-7905E3722A9C}" type="presOf" srcId="{8C4F77C1-AE87-4FB9-AB31-3701691C65E0}" destId="{066D6527-1489-4C21-B591-A663603D6FB4}" srcOrd="0" destOrd="0" presId="urn:microsoft.com/office/officeart/2008/layout/HalfCircleOrganizationChart"/>
    <dgm:cxn modelId="{DDF0261F-47B4-40FC-9A82-03830998A0C8}" type="presOf" srcId="{D543FB35-BFBD-44B8-B9D4-391D581FD207}" destId="{D1D6F2EB-2EEB-4AFC-8C96-A945A70D037C}" srcOrd="0" destOrd="0" presId="urn:microsoft.com/office/officeart/2008/layout/HalfCircleOrganizationChart"/>
    <dgm:cxn modelId="{9D7A5E6A-2738-4C07-B3C4-9EBC4DE40F43}" type="presOf" srcId="{17ADCF26-7F4B-4191-B030-7428D2666E39}" destId="{BC9EAEEB-E491-4005-AB74-ACA3D55CB88F}" srcOrd="0" destOrd="0" presId="urn:microsoft.com/office/officeart/2008/layout/HalfCircleOrganizationChart"/>
    <dgm:cxn modelId="{A454D3B2-CF32-4F82-904A-EC9584C79288}" type="presOf" srcId="{B7746026-F3DF-425C-90CD-235273ABB8C6}" destId="{51B98561-E54C-4B6E-89DC-F1ADAE58FCAD}" srcOrd="1" destOrd="0" presId="urn:microsoft.com/office/officeart/2008/layout/HalfCircleOrganizationChart"/>
    <dgm:cxn modelId="{A987ABAF-167A-40F2-83D2-9D637C24ECC4}" type="presOf" srcId="{E4D73CCE-2260-4786-B9BB-05FF883FEBDC}" destId="{C28219C2-9944-42BC-8277-2DC24373115D}" srcOrd="0" destOrd="0" presId="urn:microsoft.com/office/officeart/2008/layout/HalfCircleOrganizationChart"/>
    <dgm:cxn modelId="{3986FF1E-03A1-464F-9E42-D945ED41F17C}" srcId="{B7746026-F3DF-425C-90CD-235273ABB8C6}" destId="{05045819-53BB-4773-95D4-40D8AE7CD351}" srcOrd="0" destOrd="0" parTransId="{D543FB35-BFBD-44B8-B9D4-391D581FD207}" sibTransId="{97DD6799-87C4-46A2-B57D-46CB7FD92C53}"/>
    <dgm:cxn modelId="{38FD0F09-5D38-4105-AE9F-58CA43E74F70}" type="presOf" srcId="{B7746026-F3DF-425C-90CD-235273ABB8C6}" destId="{23AAF4A6-2B2A-4646-85B4-A0DD08E67F27}" srcOrd="0" destOrd="0" presId="urn:microsoft.com/office/officeart/2008/layout/HalfCircleOrganizationChart"/>
    <dgm:cxn modelId="{561C2BE1-C32B-4FFE-A6C1-13BAE0336F82}" type="presOf" srcId="{05045819-53BB-4773-95D4-40D8AE7CD351}" destId="{E0E3DD26-62BE-4FCC-BDF5-48F567C47C79}" srcOrd="1" destOrd="0" presId="urn:microsoft.com/office/officeart/2008/layout/HalfCircleOrganizationChart"/>
    <dgm:cxn modelId="{DF865981-8DB5-43BD-AE3B-DF983411A2B7}" srcId="{B7746026-F3DF-425C-90CD-235273ABB8C6}" destId="{A929E3C2-44A6-4A13-8E7E-F3C749259E98}" srcOrd="3" destOrd="0" parTransId="{CA0DE7C6-2162-45D3-AD38-CDD127D03B21}" sibTransId="{D3D1E015-BCDB-4DAE-AC6E-32220716B837}"/>
    <dgm:cxn modelId="{5FCD1F0E-72AB-4A33-A14D-C319EEA4CA25}" srcId="{B7746026-F3DF-425C-90CD-235273ABB8C6}" destId="{17ADCF26-7F4B-4191-B030-7428D2666E39}" srcOrd="2" destOrd="0" parTransId="{A447FAAF-8248-48E8-8F3C-AED98C780BBB}" sibTransId="{9C525650-5D62-4E5C-8E71-47F50EB7CE1F}"/>
    <dgm:cxn modelId="{64FFE49B-CA48-45AC-A9D0-D1120A3AC8C6}" srcId="{B7746026-F3DF-425C-90CD-235273ABB8C6}" destId="{81FE1A6B-9244-4002-B140-38705AC89E2E}" srcOrd="1" destOrd="0" parTransId="{CDC37D7B-C92F-4BE4-9DA6-881CE0623663}" sibTransId="{66F7BD79-8C92-478C-B1E8-879865BC0B42}"/>
    <dgm:cxn modelId="{9EE04A0C-03A4-4E5C-9828-45A683487C09}" type="presOf" srcId="{A447FAAF-8248-48E8-8F3C-AED98C780BBB}" destId="{858A91E5-996A-4FD0-BC48-3185BBD31D39}" srcOrd="0" destOrd="0" presId="urn:microsoft.com/office/officeart/2008/layout/HalfCircleOrganizationChart"/>
    <dgm:cxn modelId="{B43F874A-5D25-4260-A775-795B24F6A203}" type="presParOf" srcId="{066D6527-1489-4C21-B591-A663603D6FB4}" destId="{0063156D-4E11-4734-8CBB-EFE17CBCDACE}" srcOrd="0" destOrd="0" presId="urn:microsoft.com/office/officeart/2008/layout/HalfCircleOrganizationChart"/>
    <dgm:cxn modelId="{72257A88-4C5A-4ADD-9345-8847DD8C5648}" type="presParOf" srcId="{0063156D-4E11-4734-8CBB-EFE17CBCDACE}" destId="{A223569E-232D-420A-9711-91C2255EB6A4}" srcOrd="0" destOrd="0" presId="urn:microsoft.com/office/officeart/2008/layout/HalfCircleOrganizationChart"/>
    <dgm:cxn modelId="{9B6D92C5-D400-4B3B-B276-DD46711615FB}" type="presParOf" srcId="{A223569E-232D-420A-9711-91C2255EB6A4}" destId="{23AAF4A6-2B2A-4646-85B4-A0DD08E67F27}" srcOrd="0" destOrd="0" presId="urn:microsoft.com/office/officeart/2008/layout/HalfCircleOrganizationChart"/>
    <dgm:cxn modelId="{A109919D-A701-49A6-BE96-6B0CBA276CD9}" type="presParOf" srcId="{A223569E-232D-420A-9711-91C2255EB6A4}" destId="{8EE33477-09D8-4E87-881A-F6031FD0935E}" srcOrd="1" destOrd="0" presId="urn:microsoft.com/office/officeart/2008/layout/HalfCircleOrganizationChart"/>
    <dgm:cxn modelId="{88BC8502-1EA2-4278-8C75-06546EBEB658}" type="presParOf" srcId="{A223569E-232D-420A-9711-91C2255EB6A4}" destId="{E16A406F-3101-4B6E-BA02-AB3D7932B9CC}" srcOrd="2" destOrd="0" presId="urn:microsoft.com/office/officeart/2008/layout/HalfCircleOrganizationChart"/>
    <dgm:cxn modelId="{CBC1950F-ADC3-455F-9723-069ED2747A18}" type="presParOf" srcId="{A223569E-232D-420A-9711-91C2255EB6A4}" destId="{51B98561-E54C-4B6E-89DC-F1ADAE58FCAD}" srcOrd="3" destOrd="0" presId="urn:microsoft.com/office/officeart/2008/layout/HalfCircleOrganizationChart"/>
    <dgm:cxn modelId="{A4F7F3FA-E79F-4C36-AEEE-1975B8923E76}" type="presParOf" srcId="{0063156D-4E11-4734-8CBB-EFE17CBCDACE}" destId="{D2D69FF8-D855-459A-93E2-B89E04F05859}" srcOrd="1" destOrd="0" presId="urn:microsoft.com/office/officeart/2008/layout/HalfCircleOrganizationChart"/>
    <dgm:cxn modelId="{7C4B2FD3-5285-427D-A544-6B48632B0942}" type="presParOf" srcId="{D2D69FF8-D855-459A-93E2-B89E04F05859}" destId="{1B6756F7-70BE-4613-BEBE-3FFCF08F8148}" srcOrd="0" destOrd="0" presId="urn:microsoft.com/office/officeart/2008/layout/HalfCircleOrganizationChart"/>
    <dgm:cxn modelId="{C6F38085-97EA-4E87-8623-11DD56564630}" type="presParOf" srcId="{D2D69FF8-D855-459A-93E2-B89E04F05859}" destId="{20AA53F8-AB8A-483C-BBE5-DEC8D83BD530}" srcOrd="1" destOrd="0" presId="urn:microsoft.com/office/officeart/2008/layout/HalfCircleOrganizationChart"/>
    <dgm:cxn modelId="{0EDB36B7-002B-431C-8DF3-7AE98C5E57C6}" type="presParOf" srcId="{20AA53F8-AB8A-483C-BBE5-DEC8D83BD530}" destId="{E87F0F70-151F-4573-8271-8664F7DF7CCA}" srcOrd="0" destOrd="0" presId="urn:microsoft.com/office/officeart/2008/layout/HalfCircleOrganizationChart"/>
    <dgm:cxn modelId="{FBFC0FBE-06EE-40C2-B970-DF253BB0D12B}" type="presParOf" srcId="{E87F0F70-151F-4573-8271-8664F7DF7CCA}" destId="{79457368-BC66-41E4-BA09-66F5CE3D1177}" srcOrd="0" destOrd="0" presId="urn:microsoft.com/office/officeart/2008/layout/HalfCircleOrganizationChart"/>
    <dgm:cxn modelId="{D591F8BA-BE3B-4BB4-A1F9-9003BB8A1407}" type="presParOf" srcId="{E87F0F70-151F-4573-8271-8664F7DF7CCA}" destId="{E6487AC5-916A-4FA5-97C4-F7EB3938D690}" srcOrd="1" destOrd="0" presId="urn:microsoft.com/office/officeart/2008/layout/HalfCircleOrganizationChart"/>
    <dgm:cxn modelId="{2A67FDCA-4023-4120-8938-D6C81320E7F8}" type="presParOf" srcId="{E87F0F70-151F-4573-8271-8664F7DF7CCA}" destId="{98DA89EC-FBC1-46AD-9CAB-5AEB50BD7BF7}" srcOrd="2" destOrd="0" presId="urn:microsoft.com/office/officeart/2008/layout/HalfCircleOrganizationChart"/>
    <dgm:cxn modelId="{5C2EC35D-DDB7-4C20-9E4C-097BCAF169B7}" type="presParOf" srcId="{E87F0F70-151F-4573-8271-8664F7DF7CCA}" destId="{37127BC6-1C16-4934-BA87-F9E6F28BE1FD}" srcOrd="3" destOrd="0" presId="urn:microsoft.com/office/officeart/2008/layout/HalfCircleOrganizationChart"/>
    <dgm:cxn modelId="{B83C4812-7DA1-494B-9105-E9C09D0F2DD1}" type="presParOf" srcId="{20AA53F8-AB8A-483C-BBE5-DEC8D83BD530}" destId="{805F1BEA-4323-4652-AE66-6F615428DF69}" srcOrd="1" destOrd="0" presId="urn:microsoft.com/office/officeart/2008/layout/HalfCircleOrganizationChart"/>
    <dgm:cxn modelId="{87C543EC-3CF4-4B76-BDDE-74563E7F9A90}" type="presParOf" srcId="{20AA53F8-AB8A-483C-BBE5-DEC8D83BD530}" destId="{A0D56068-90A9-49F9-8CA2-86EB70B955BA}" srcOrd="2" destOrd="0" presId="urn:microsoft.com/office/officeart/2008/layout/HalfCircleOrganizationChart"/>
    <dgm:cxn modelId="{3330AD27-2AFE-443C-8C0C-38748389D618}" type="presParOf" srcId="{D2D69FF8-D855-459A-93E2-B89E04F05859}" destId="{858A91E5-996A-4FD0-BC48-3185BBD31D39}" srcOrd="2" destOrd="0" presId="urn:microsoft.com/office/officeart/2008/layout/HalfCircleOrganizationChart"/>
    <dgm:cxn modelId="{FA17F258-9AF5-494F-821B-1F5612B0AE83}" type="presParOf" srcId="{D2D69FF8-D855-459A-93E2-B89E04F05859}" destId="{71F96043-54B0-4C48-9B2F-AE7A83638397}" srcOrd="3" destOrd="0" presId="urn:microsoft.com/office/officeart/2008/layout/HalfCircleOrganizationChart"/>
    <dgm:cxn modelId="{283AA5A8-AECE-4F1F-BDA8-01AAAF89F732}" type="presParOf" srcId="{71F96043-54B0-4C48-9B2F-AE7A83638397}" destId="{AE33EA56-4915-48ED-B46F-04EE5D512B80}" srcOrd="0" destOrd="0" presId="urn:microsoft.com/office/officeart/2008/layout/HalfCircleOrganizationChart"/>
    <dgm:cxn modelId="{24F6E8AF-DDE8-4F78-B95A-67466DC04665}" type="presParOf" srcId="{AE33EA56-4915-48ED-B46F-04EE5D512B80}" destId="{BC9EAEEB-E491-4005-AB74-ACA3D55CB88F}" srcOrd="0" destOrd="0" presId="urn:microsoft.com/office/officeart/2008/layout/HalfCircleOrganizationChart"/>
    <dgm:cxn modelId="{2900A4E4-9B1D-4475-BB13-BDFD3C888A42}" type="presParOf" srcId="{AE33EA56-4915-48ED-B46F-04EE5D512B80}" destId="{26A58441-334B-42E2-9A5A-FE17D5CEFF3D}" srcOrd="1" destOrd="0" presId="urn:microsoft.com/office/officeart/2008/layout/HalfCircleOrganizationChart"/>
    <dgm:cxn modelId="{ED68B553-1A6F-4702-A853-5A97429983DB}" type="presParOf" srcId="{AE33EA56-4915-48ED-B46F-04EE5D512B80}" destId="{E8990426-3E4A-4118-9398-BBEE59FC5597}" srcOrd="2" destOrd="0" presId="urn:microsoft.com/office/officeart/2008/layout/HalfCircleOrganizationChart"/>
    <dgm:cxn modelId="{3A631177-74B9-4FBF-BA3F-CF0A3E1DCD98}" type="presParOf" srcId="{AE33EA56-4915-48ED-B46F-04EE5D512B80}" destId="{EF716160-9CAA-4E06-A6D5-F2F2ABAD361C}" srcOrd="3" destOrd="0" presId="urn:microsoft.com/office/officeart/2008/layout/HalfCircleOrganizationChart"/>
    <dgm:cxn modelId="{AB854320-82BB-4009-B89E-5552DAE067FE}" type="presParOf" srcId="{71F96043-54B0-4C48-9B2F-AE7A83638397}" destId="{720DE025-1FB5-4A11-BA5F-33E9436FD2B8}" srcOrd="1" destOrd="0" presId="urn:microsoft.com/office/officeart/2008/layout/HalfCircleOrganizationChart"/>
    <dgm:cxn modelId="{AAD19120-6615-4FB6-8787-2A65BC04FF15}" type="presParOf" srcId="{71F96043-54B0-4C48-9B2F-AE7A83638397}" destId="{2675684A-262B-4DEC-901D-64D4FD5294EA}" srcOrd="2" destOrd="0" presId="urn:microsoft.com/office/officeart/2008/layout/HalfCircleOrganizationChart"/>
    <dgm:cxn modelId="{48DC04C5-3587-47F3-9EF3-2C602B83B834}" type="presParOf" srcId="{D2D69FF8-D855-459A-93E2-B89E04F05859}" destId="{570315F9-0919-4FC7-9F5E-8B14539F1983}" srcOrd="4" destOrd="0" presId="urn:microsoft.com/office/officeart/2008/layout/HalfCircleOrganizationChart"/>
    <dgm:cxn modelId="{10C19FB2-4686-46AA-A1E6-04A6B1990BCC}" type="presParOf" srcId="{D2D69FF8-D855-459A-93E2-B89E04F05859}" destId="{E8D90D3E-2B29-4194-8A35-804AEFFACCEF}" srcOrd="5" destOrd="0" presId="urn:microsoft.com/office/officeart/2008/layout/HalfCircleOrganizationChart"/>
    <dgm:cxn modelId="{7BAC7209-115D-46BE-BDA5-F6C5EB202F9A}" type="presParOf" srcId="{E8D90D3E-2B29-4194-8A35-804AEFFACCEF}" destId="{B195C158-1C85-4B0B-9BF4-F844FEBA9311}" srcOrd="0" destOrd="0" presId="urn:microsoft.com/office/officeart/2008/layout/HalfCircleOrganizationChart"/>
    <dgm:cxn modelId="{3F84CBE0-667B-4A72-A234-A6E6E4564814}" type="presParOf" srcId="{B195C158-1C85-4B0B-9BF4-F844FEBA9311}" destId="{C0B2DC69-3315-4015-9C2F-80BF23E9CEC4}" srcOrd="0" destOrd="0" presId="urn:microsoft.com/office/officeart/2008/layout/HalfCircleOrganizationChart"/>
    <dgm:cxn modelId="{1D64C23C-045F-420E-B80C-F3974A34A6A0}" type="presParOf" srcId="{B195C158-1C85-4B0B-9BF4-F844FEBA9311}" destId="{F10A2626-AE3D-4746-B6B9-FC634B295C4D}" srcOrd="1" destOrd="0" presId="urn:microsoft.com/office/officeart/2008/layout/HalfCircleOrganizationChart"/>
    <dgm:cxn modelId="{CC108E6A-C6C9-4421-B638-007A1514163E}" type="presParOf" srcId="{B195C158-1C85-4B0B-9BF4-F844FEBA9311}" destId="{BDB51E42-3113-48E3-AD00-5D7A0E0DC6EB}" srcOrd="2" destOrd="0" presId="urn:microsoft.com/office/officeart/2008/layout/HalfCircleOrganizationChart"/>
    <dgm:cxn modelId="{CB570AEE-9AB7-4CF9-9B26-8F8B37C004C3}" type="presParOf" srcId="{B195C158-1C85-4B0B-9BF4-F844FEBA9311}" destId="{081F8D80-61C7-41F0-AE75-D914D455E4D3}" srcOrd="3" destOrd="0" presId="urn:microsoft.com/office/officeart/2008/layout/HalfCircleOrganizationChart"/>
    <dgm:cxn modelId="{EC76E71E-62BC-4FD3-8E25-54C1C8A8390A}" type="presParOf" srcId="{E8D90D3E-2B29-4194-8A35-804AEFFACCEF}" destId="{B2997677-F03B-4ACC-A7BB-635EA63D0F81}" srcOrd="1" destOrd="0" presId="urn:microsoft.com/office/officeart/2008/layout/HalfCircleOrganizationChart"/>
    <dgm:cxn modelId="{768B27B7-2585-4F23-A64F-A90B12B074D5}" type="presParOf" srcId="{E8D90D3E-2B29-4194-8A35-804AEFFACCEF}" destId="{EC8F892C-4F37-47F7-B54B-4ECF855DB89F}" srcOrd="2" destOrd="0" presId="urn:microsoft.com/office/officeart/2008/layout/HalfCircleOrganizationChart"/>
    <dgm:cxn modelId="{04D86FE2-4EF8-4A29-9994-F24091D245F4}" type="presParOf" srcId="{0063156D-4E11-4734-8CBB-EFE17CBCDACE}" destId="{3D0D8779-8BA2-4132-A72A-E8C7CD411419}" srcOrd="2" destOrd="0" presId="urn:microsoft.com/office/officeart/2008/layout/HalfCircleOrganizationChart"/>
    <dgm:cxn modelId="{0FF5A8D6-EC8E-41D7-8A81-6CB73B55D3D9}" type="presParOf" srcId="{3D0D8779-8BA2-4132-A72A-E8C7CD411419}" destId="{D1D6F2EB-2EEB-4AFC-8C96-A945A70D037C}" srcOrd="0" destOrd="0" presId="urn:microsoft.com/office/officeart/2008/layout/HalfCircleOrganizationChart"/>
    <dgm:cxn modelId="{A3E3F99D-D6E9-4C65-9064-D587BF8C011B}" type="presParOf" srcId="{3D0D8779-8BA2-4132-A72A-E8C7CD411419}" destId="{B6E18EA1-1629-46BC-9E39-D7C9F6291694}" srcOrd="1" destOrd="0" presId="urn:microsoft.com/office/officeart/2008/layout/HalfCircleOrganizationChart"/>
    <dgm:cxn modelId="{DB9A7A54-497C-466C-8597-AAD65D08493C}" type="presParOf" srcId="{B6E18EA1-1629-46BC-9E39-D7C9F6291694}" destId="{D7E12BBB-8287-4007-AD1E-9BD430669803}" srcOrd="0" destOrd="0" presId="urn:microsoft.com/office/officeart/2008/layout/HalfCircleOrganizationChart"/>
    <dgm:cxn modelId="{41F34EDF-915D-492E-95CD-A7A53C63560F}" type="presParOf" srcId="{D7E12BBB-8287-4007-AD1E-9BD430669803}" destId="{2337FF70-4D57-41E4-83A9-824CE83C06BC}" srcOrd="0" destOrd="0" presId="urn:microsoft.com/office/officeart/2008/layout/HalfCircleOrganizationChart"/>
    <dgm:cxn modelId="{34ECFCE9-35A7-4954-8A78-148B8BAD6FF6}" type="presParOf" srcId="{D7E12BBB-8287-4007-AD1E-9BD430669803}" destId="{66D9766C-0561-422D-B70E-20994AF406BB}" srcOrd="1" destOrd="0" presId="urn:microsoft.com/office/officeart/2008/layout/HalfCircleOrganizationChart"/>
    <dgm:cxn modelId="{5AA38DB5-5D97-4442-B85B-C46467275543}" type="presParOf" srcId="{D7E12BBB-8287-4007-AD1E-9BD430669803}" destId="{9D8A32A2-3FC6-49C8-8FB0-00DA05922A2C}" srcOrd="2" destOrd="0" presId="urn:microsoft.com/office/officeart/2008/layout/HalfCircleOrganizationChart"/>
    <dgm:cxn modelId="{8AF36070-205A-424F-9149-B63003BEBCB3}" type="presParOf" srcId="{D7E12BBB-8287-4007-AD1E-9BD430669803}" destId="{E0E3DD26-62BE-4FCC-BDF5-48F567C47C79}" srcOrd="3" destOrd="0" presId="urn:microsoft.com/office/officeart/2008/layout/HalfCircleOrganizationChart"/>
    <dgm:cxn modelId="{EB258F9A-2629-4D40-B77A-A40B1EF9E274}" type="presParOf" srcId="{B6E18EA1-1629-46BC-9E39-D7C9F6291694}" destId="{3F0EEE78-FB96-44A1-A8E5-6CB900F6A21B}" srcOrd="1" destOrd="0" presId="urn:microsoft.com/office/officeart/2008/layout/HalfCircleOrganizationChart"/>
    <dgm:cxn modelId="{3FCA640B-1F67-4AB3-AC25-B84D96BD7767}" type="presParOf" srcId="{B6E18EA1-1629-46BC-9E39-D7C9F6291694}" destId="{4018F177-1223-4D5B-A2D0-F0AFD617E69A}" srcOrd="2" destOrd="0" presId="urn:microsoft.com/office/officeart/2008/layout/HalfCircleOrganizationChart"/>
    <dgm:cxn modelId="{33DEC8EF-5109-4C58-8934-8998A959AE23}" type="presParOf" srcId="{3D0D8779-8BA2-4132-A72A-E8C7CD411419}" destId="{098B9C1B-7690-4BDE-A15C-1D9FC91C5292}" srcOrd="2" destOrd="0" presId="urn:microsoft.com/office/officeart/2008/layout/HalfCircleOrganizationChart"/>
    <dgm:cxn modelId="{19F3863D-DC4D-4B5A-A6FC-ABCE5B036832}" type="presParOf" srcId="{3D0D8779-8BA2-4132-A72A-E8C7CD411419}" destId="{49323A02-BA00-4102-B02C-3A7B887838D3}" srcOrd="3" destOrd="0" presId="urn:microsoft.com/office/officeart/2008/layout/HalfCircleOrganizationChart"/>
    <dgm:cxn modelId="{502BC81C-F2D1-4275-8876-FEA7C810CA90}" type="presParOf" srcId="{49323A02-BA00-4102-B02C-3A7B887838D3}" destId="{41985BFA-66CB-4327-AF93-E9ED0650675E}" srcOrd="0" destOrd="0" presId="urn:microsoft.com/office/officeart/2008/layout/HalfCircleOrganizationChart"/>
    <dgm:cxn modelId="{F1215D5A-6DC9-4FC4-894F-89B8D2866A23}" type="presParOf" srcId="{41985BFA-66CB-4327-AF93-E9ED0650675E}" destId="{C28219C2-9944-42BC-8277-2DC24373115D}" srcOrd="0" destOrd="0" presId="urn:microsoft.com/office/officeart/2008/layout/HalfCircleOrganizationChart"/>
    <dgm:cxn modelId="{26B9E205-FE8E-4F96-B99E-266BD4B14517}" type="presParOf" srcId="{41985BFA-66CB-4327-AF93-E9ED0650675E}" destId="{79AED1EC-72DA-4999-89DA-D659B9146184}" srcOrd="1" destOrd="0" presId="urn:microsoft.com/office/officeart/2008/layout/HalfCircleOrganizationChart"/>
    <dgm:cxn modelId="{6A5D59AF-8ADD-4006-9283-FBD97FA73336}" type="presParOf" srcId="{41985BFA-66CB-4327-AF93-E9ED0650675E}" destId="{07F331ED-3DDD-4E68-8110-D54F2669C1A0}" srcOrd="2" destOrd="0" presId="urn:microsoft.com/office/officeart/2008/layout/HalfCircleOrganizationChart"/>
    <dgm:cxn modelId="{BA6EAFAA-278B-414B-9E21-EEE8BB5A5A38}" type="presParOf" srcId="{41985BFA-66CB-4327-AF93-E9ED0650675E}" destId="{D6F7DB4B-742D-4D62-BD22-FB8558E682BB}" srcOrd="3" destOrd="0" presId="urn:microsoft.com/office/officeart/2008/layout/HalfCircleOrganizationChart"/>
    <dgm:cxn modelId="{3DB393E0-C9B5-4BD5-89FC-C69D95AF2B35}" type="presParOf" srcId="{49323A02-BA00-4102-B02C-3A7B887838D3}" destId="{31C99A6A-D025-416E-86A8-AEF3F9AA10FB}" srcOrd="1" destOrd="0" presId="urn:microsoft.com/office/officeart/2008/layout/HalfCircleOrganizationChart"/>
    <dgm:cxn modelId="{D11EAC11-5811-42A4-A934-4D9A40C04D6A}" type="presParOf" srcId="{49323A02-BA00-4102-B02C-3A7B887838D3}" destId="{90566FA1-D75E-440A-877B-0EBB8187817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B9C1B-7690-4BDE-A15C-1D9FC91C5292}">
      <dsp:nvSpPr>
        <dsp:cNvPr id="0" name=""/>
        <dsp:cNvSpPr/>
      </dsp:nvSpPr>
      <dsp:spPr>
        <a:xfrm>
          <a:off x="4114799" y="1224386"/>
          <a:ext cx="1279304" cy="6670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7093"/>
              </a:lnTo>
              <a:lnTo>
                <a:pt x="1279304" y="66709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D6F2EB-2EEB-4AFC-8C96-A945A70D037C}">
      <dsp:nvSpPr>
        <dsp:cNvPr id="0" name=""/>
        <dsp:cNvSpPr/>
      </dsp:nvSpPr>
      <dsp:spPr>
        <a:xfrm>
          <a:off x="2927507" y="1224386"/>
          <a:ext cx="1187292" cy="677344"/>
        </a:xfrm>
        <a:custGeom>
          <a:avLst/>
          <a:gdLst/>
          <a:ahLst/>
          <a:cxnLst/>
          <a:rect l="0" t="0" r="0" b="0"/>
          <a:pathLst>
            <a:path>
              <a:moveTo>
                <a:pt x="1187292" y="0"/>
              </a:moveTo>
              <a:lnTo>
                <a:pt x="1187292" y="677344"/>
              </a:lnTo>
              <a:lnTo>
                <a:pt x="0" y="67734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0315F9-0919-4FC7-9F5E-8B14539F1983}">
      <dsp:nvSpPr>
        <dsp:cNvPr id="0" name=""/>
        <dsp:cNvSpPr/>
      </dsp:nvSpPr>
      <dsp:spPr>
        <a:xfrm>
          <a:off x="4114799" y="1224386"/>
          <a:ext cx="2983330" cy="20771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0119"/>
              </a:lnTo>
              <a:lnTo>
                <a:pt x="2983330" y="1840119"/>
              </a:lnTo>
              <a:lnTo>
                <a:pt x="2983330" y="207719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A91E5-996A-4FD0-BC48-3185BBD31D39}">
      <dsp:nvSpPr>
        <dsp:cNvPr id="0" name=""/>
        <dsp:cNvSpPr/>
      </dsp:nvSpPr>
      <dsp:spPr>
        <a:xfrm>
          <a:off x="4069079" y="1224386"/>
          <a:ext cx="91440" cy="20771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7719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756F7-70BE-4613-BEBE-3FFCF08F8148}">
      <dsp:nvSpPr>
        <dsp:cNvPr id="0" name=""/>
        <dsp:cNvSpPr/>
      </dsp:nvSpPr>
      <dsp:spPr>
        <a:xfrm>
          <a:off x="1131469" y="1224386"/>
          <a:ext cx="2983330" cy="2077190"/>
        </a:xfrm>
        <a:custGeom>
          <a:avLst/>
          <a:gdLst/>
          <a:ahLst/>
          <a:cxnLst/>
          <a:rect l="0" t="0" r="0" b="0"/>
          <a:pathLst>
            <a:path>
              <a:moveTo>
                <a:pt x="2983330" y="0"/>
              </a:moveTo>
              <a:lnTo>
                <a:pt x="2983330" y="1840119"/>
              </a:lnTo>
              <a:lnTo>
                <a:pt x="0" y="1840119"/>
              </a:lnTo>
              <a:lnTo>
                <a:pt x="0" y="207719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E33477-09D8-4E87-881A-F6031FD0935E}">
      <dsp:nvSpPr>
        <dsp:cNvPr id="0" name=""/>
        <dsp:cNvSpPr/>
      </dsp:nvSpPr>
      <dsp:spPr>
        <a:xfrm>
          <a:off x="2998677" y="95478"/>
          <a:ext cx="2232245" cy="112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A406F-3101-4B6E-BA02-AB3D7932B9CC}">
      <dsp:nvSpPr>
        <dsp:cNvPr id="0" name=""/>
        <dsp:cNvSpPr/>
      </dsp:nvSpPr>
      <dsp:spPr>
        <a:xfrm>
          <a:off x="2998677" y="95478"/>
          <a:ext cx="2232245" cy="112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AF4A6-2B2A-4646-85B4-A0DD08E67F27}">
      <dsp:nvSpPr>
        <dsp:cNvPr id="0" name=""/>
        <dsp:cNvSpPr/>
      </dsp:nvSpPr>
      <dsp:spPr>
        <a:xfrm>
          <a:off x="1882554" y="298681"/>
          <a:ext cx="4464491" cy="7225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Arial Black" panose="020B0A04020102020204" pitchFamily="34" charset="0"/>
            </a:rPr>
            <a:t>ТИПЫ ГОСУДАРСТВЕННОСТИ</a:t>
          </a:r>
          <a:endParaRPr lang="ru-RU" sz="2400" b="1" kern="1200" dirty="0">
            <a:solidFill>
              <a:srgbClr val="C00000"/>
            </a:solidFill>
            <a:latin typeface="Arial Black" panose="020B0A04020102020204" pitchFamily="34" charset="0"/>
          </a:endParaRPr>
        </a:p>
      </dsp:txBody>
      <dsp:txXfrm>
        <a:off x="1882554" y="298681"/>
        <a:ext cx="4464491" cy="722501"/>
      </dsp:txXfrm>
    </dsp:sp>
    <dsp:sp modelId="{E6487AC5-916A-4FA5-97C4-F7EB3938D690}">
      <dsp:nvSpPr>
        <dsp:cNvPr id="0" name=""/>
        <dsp:cNvSpPr/>
      </dsp:nvSpPr>
      <dsp:spPr>
        <a:xfrm>
          <a:off x="567015" y="3301576"/>
          <a:ext cx="1128907" cy="112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A89EC-FBC1-46AD-9CAB-5AEB50BD7BF7}">
      <dsp:nvSpPr>
        <dsp:cNvPr id="0" name=""/>
        <dsp:cNvSpPr/>
      </dsp:nvSpPr>
      <dsp:spPr>
        <a:xfrm>
          <a:off x="567015" y="3301576"/>
          <a:ext cx="1128907" cy="112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57368-BC66-41E4-BA09-66F5CE3D1177}">
      <dsp:nvSpPr>
        <dsp:cNvPr id="0" name=""/>
        <dsp:cNvSpPr/>
      </dsp:nvSpPr>
      <dsp:spPr>
        <a:xfrm>
          <a:off x="2561" y="3504780"/>
          <a:ext cx="2257815" cy="7225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2561" y="3504780"/>
        <a:ext cx="2257815" cy="722501"/>
      </dsp:txXfrm>
    </dsp:sp>
    <dsp:sp modelId="{26A58441-334B-42E2-9A5A-FE17D5CEFF3D}">
      <dsp:nvSpPr>
        <dsp:cNvPr id="0" name=""/>
        <dsp:cNvSpPr/>
      </dsp:nvSpPr>
      <dsp:spPr>
        <a:xfrm>
          <a:off x="3424659" y="3301576"/>
          <a:ext cx="1380281" cy="112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90426-3E4A-4118-9398-BBEE59FC5597}">
      <dsp:nvSpPr>
        <dsp:cNvPr id="0" name=""/>
        <dsp:cNvSpPr/>
      </dsp:nvSpPr>
      <dsp:spPr>
        <a:xfrm>
          <a:off x="3424659" y="3301576"/>
          <a:ext cx="1380281" cy="112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9EAEEB-E491-4005-AB74-ACA3D55CB88F}">
      <dsp:nvSpPr>
        <dsp:cNvPr id="0" name=""/>
        <dsp:cNvSpPr/>
      </dsp:nvSpPr>
      <dsp:spPr>
        <a:xfrm>
          <a:off x="2734518" y="3504780"/>
          <a:ext cx="2760563" cy="7225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 Black" panose="020B0A04020102020204" pitchFamily="34" charset="0"/>
            </a:rPr>
            <a:t>Боярская республика с решающей ролью веча</a:t>
          </a:r>
          <a:endParaRPr lang="ru-RU" sz="1600" b="1" kern="1200" dirty="0">
            <a:latin typeface="Arial Black" panose="020B0A04020102020204" pitchFamily="34" charset="0"/>
          </a:endParaRPr>
        </a:p>
      </dsp:txBody>
      <dsp:txXfrm>
        <a:off x="2734518" y="3504780"/>
        <a:ext cx="2760563" cy="722501"/>
      </dsp:txXfrm>
    </dsp:sp>
    <dsp:sp modelId="{F10A2626-AE3D-4746-B6B9-FC634B295C4D}">
      <dsp:nvSpPr>
        <dsp:cNvPr id="0" name=""/>
        <dsp:cNvSpPr/>
      </dsp:nvSpPr>
      <dsp:spPr>
        <a:xfrm>
          <a:off x="6533676" y="3301576"/>
          <a:ext cx="1128907" cy="112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51E42-3113-48E3-AD00-5D7A0E0DC6EB}">
      <dsp:nvSpPr>
        <dsp:cNvPr id="0" name=""/>
        <dsp:cNvSpPr/>
      </dsp:nvSpPr>
      <dsp:spPr>
        <a:xfrm>
          <a:off x="6533676" y="3301576"/>
          <a:ext cx="1128907" cy="112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2DC69-3315-4015-9C2F-80BF23E9CEC4}">
      <dsp:nvSpPr>
        <dsp:cNvPr id="0" name=""/>
        <dsp:cNvSpPr/>
      </dsp:nvSpPr>
      <dsp:spPr>
        <a:xfrm>
          <a:off x="5969223" y="3504780"/>
          <a:ext cx="2257815" cy="7225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5969223" y="3504780"/>
        <a:ext cx="2257815" cy="722501"/>
      </dsp:txXfrm>
    </dsp:sp>
    <dsp:sp modelId="{66D9766C-0561-422D-B70E-20994AF406BB}">
      <dsp:nvSpPr>
        <dsp:cNvPr id="0" name=""/>
        <dsp:cNvSpPr/>
      </dsp:nvSpPr>
      <dsp:spPr>
        <a:xfrm>
          <a:off x="1578804" y="1698527"/>
          <a:ext cx="1532616" cy="112890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8A32A2-3FC6-49C8-8FB0-00DA05922A2C}">
      <dsp:nvSpPr>
        <dsp:cNvPr id="0" name=""/>
        <dsp:cNvSpPr/>
      </dsp:nvSpPr>
      <dsp:spPr>
        <a:xfrm>
          <a:off x="1578804" y="1698527"/>
          <a:ext cx="1532616" cy="112890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37FF70-4D57-41E4-83A9-824CE83C06BC}">
      <dsp:nvSpPr>
        <dsp:cNvPr id="0" name=""/>
        <dsp:cNvSpPr/>
      </dsp:nvSpPr>
      <dsp:spPr>
        <a:xfrm>
          <a:off x="812496" y="1901730"/>
          <a:ext cx="3065233" cy="7225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Arial Black" panose="020B0A04020102020204" pitchFamily="34" charset="0"/>
            </a:rPr>
            <a:t>Монархия с ролью боярства</a:t>
          </a:r>
          <a:endParaRPr lang="ru-RU" sz="1800" b="1" kern="1200" dirty="0">
            <a:latin typeface="Arial Black" panose="020B0A04020102020204" pitchFamily="34" charset="0"/>
          </a:endParaRPr>
        </a:p>
      </dsp:txBody>
      <dsp:txXfrm>
        <a:off x="812496" y="1901730"/>
        <a:ext cx="3065233" cy="722501"/>
      </dsp:txXfrm>
    </dsp:sp>
    <dsp:sp modelId="{79AED1EC-72DA-4999-89DA-D659B9146184}">
      <dsp:nvSpPr>
        <dsp:cNvPr id="0" name=""/>
        <dsp:cNvSpPr/>
      </dsp:nvSpPr>
      <dsp:spPr>
        <a:xfrm>
          <a:off x="5192382" y="1721878"/>
          <a:ext cx="1681022" cy="1071954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F331ED-3DDD-4E68-8110-D54F2669C1A0}">
      <dsp:nvSpPr>
        <dsp:cNvPr id="0" name=""/>
        <dsp:cNvSpPr/>
      </dsp:nvSpPr>
      <dsp:spPr>
        <a:xfrm>
          <a:off x="5192382" y="1721878"/>
          <a:ext cx="1681022" cy="1071954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219C2-9944-42BC-8277-2DC24373115D}">
      <dsp:nvSpPr>
        <dsp:cNvPr id="0" name=""/>
        <dsp:cNvSpPr/>
      </dsp:nvSpPr>
      <dsp:spPr>
        <a:xfrm>
          <a:off x="4351870" y="1914830"/>
          <a:ext cx="3362045" cy="68605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 Black" panose="020B0A04020102020204" pitchFamily="34" charset="0"/>
            </a:rPr>
            <a:t>Монархия с господствующей ролью князя</a:t>
          </a:r>
          <a:endParaRPr lang="ru-RU" sz="1500" b="1" kern="1200" dirty="0">
            <a:latin typeface="Arial Black" panose="020B0A04020102020204" pitchFamily="34" charset="0"/>
          </a:endParaRPr>
        </a:p>
      </dsp:txBody>
      <dsp:txXfrm>
        <a:off x="4351870" y="1914830"/>
        <a:ext cx="3362045" cy="686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evelina.ru/images/uploads/profiles/40683/495671858.jpg" TargetMode="External"/><Relationship Id="rId2" Type="http://schemas.openxmlformats.org/officeDocument/2006/relationships/hyperlink" Target="http://img-fotki.yandex.ru/get/4418/103425212.82/0_5e17d_c7b603f4_X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71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Начало удельного княжения. Княжества Южной Руси.</a:t>
            </a:r>
            <a:endParaRPr lang="ru-RU" b="1" spc="300" dirty="0">
              <a:ln w="1143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941168"/>
            <a:ext cx="6984776" cy="155488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МБОУ «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Старогольская</a:t>
            </a:r>
            <a:r>
              <a:rPr lang="ru-RU" sz="2800" b="1" i="1" dirty="0" smtClean="0">
                <a:solidFill>
                  <a:srgbClr val="002060"/>
                </a:solidFill>
              </a:rPr>
              <a:t> СОШ»</a:t>
            </a:r>
          </a:p>
          <a:p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истории Дунаева Л. Н.</a:t>
            </a:r>
            <a:endParaRPr lang="ru-RU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</a:rPr>
              <a:t>4. Южная Русь и Степь.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6768752" cy="4525963"/>
          </a:xfrm>
        </p:spPr>
        <p:txBody>
          <a:bodyPr/>
          <a:lstStyle/>
          <a:p>
            <a:r>
              <a:rPr lang="ru-RU" dirty="0" smtClean="0"/>
              <a:t>1. Почему взаимодействие Южной Руси и Степи складывалось сложно?</a:t>
            </a:r>
          </a:p>
          <a:p>
            <a:r>
              <a:rPr lang="ru-RU" dirty="0" smtClean="0"/>
              <a:t>2. Какие связи, кроме военного противоречия, были возможны между южнорусскими князьями и половецкими ханами?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475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611560" y="3789040"/>
            <a:ext cx="8064896" cy="1656184"/>
          </a:xfrm>
          <a:prstGeom prst="beve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Закрепление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Вопросы и задания на странице 96.</a:t>
            </a:r>
          </a:p>
          <a:p>
            <a:r>
              <a:rPr lang="ru-RU" dirty="0" smtClean="0"/>
              <a:t>Ответьте на главный вопрос урока: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969682"/>
            <a:ext cx="75608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/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Затрудняли ли половецкие набеги развитие южнорусских княжеств?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50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66"/>
                </a:solidFill>
              </a:rPr>
              <a:t>Домашнее задание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13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280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928802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http://img-fotki.yandex.ru/get/4418/103425212.82/0_5e17d_c7b603f4_XL</a:t>
            </a:r>
            <a:r>
              <a:rPr lang="ru-RU" dirty="0" smtClean="0"/>
              <a:t> -уголок зелёный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786058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hlinkClick r:id="rId3"/>
              </a:rPr>
              <a:t>http://sevelina.ru/images/uploads/profiles/40683/495671858.jpg</a:t>
            </a:r>
            <a:r>
              <a:rPr lang="ru-RU" dirty="0" smtClean="0"/>
              <a:t> -фон рамка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smtClean="0">
                <a:solidFill>
                  <a:srgbClr val="000066"/>
                </a:solidFill>
              </a:rPr>
              <a:t> Презентация </a:t>
            </a:r>
            <a:r>
              <a:rPr lang="ru-RU" dirty="0" smtClean="0">
                <a:solidFill>
                  <a:srgbClr val="000066"/>
                </a:solidFill>
              </a:rPr>
              <a:t>Четыре среды жизни  на Земле                                                                                         .Учитель </a:t>
            </a:r>
            <a:r>
              <a:rPr lang="ru-RU" dirty="0">
                <a:solidFill>
                  <a:srgbClr val="000066"/>
                </a:solidFill>
              </a:rPr>
              <a:t>биологии и химии</a:t>
            </a:r>
          </a:p>
          <a:p>
            <a:pPr>
              <a:defRPr/>
            </a:pPr>
            <a:r>
              <a:rPr lang="ru-RU" dirty="0">
                <a:solidFill>
                  <a:srgbClr val="000066"/>
                </a:solidFill>
              </a:rPr>
              <a:t>МБОУ лицей г. Уварово </a:t>
            </a:r>
            <a:r>
              <a:rPr lang="ru-RU" dirty="0" smtClean="0">
                <a:solidFill>
                  <a:srgbClr val="000066"/>
                </a:solidFill>
              </a:rPr>
              <a:t>им</a:t>
            </a:r>
            <a:r>
              <a:rPr lang="ru-RU" dirty="0">
                <a:solidFill>
                  <a:srgbClr val="000066"/>
                </a:solidFill>
              </a:rPr>
              <a:t>. А.И. </a:t>
            </a:r>
            <a:r>
              <a:rPr lang="ru-RU" dirty="0" smtClean="0">
                <a:solidFill>
                  <a:srgbClr val="000066"/>
                </a:solidFill>
              </a:rPr>
              <a:t>Данилова Савостина Н.Н.</a:t>
            </a:r>
            <a:endParaRPr lang="ru-RU" dirty="0">
              <a:solidFill>
                <a:srgbClr val="000066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1071546"/>
            <a:ext cx="4197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Интернет - ресурсы: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Шестиугольник 6"/>
          <p:cNvSpPr/>
          <p:nvPr/>
        </p:nvSpPr>
        <p:spPr>
          <a:xfrm>
            <a:off x="5580111" y="2060848"/>
            <a:ext cx="3266571" cy="1634480"/>
          </a:xfrm>
          <a:prstGeom prst="hexag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агетная рамка 5"/>
          <p:cNvSpPr/>
          <p:nvPr/>
        </p:nvSpPr>
        <p:spPr>
          <a:xfrm>
            <a:off x="899592" y="4077072"/>
            <a:ext cx="7488832" cy="1330448"/>
          </a:xfrm>
          <a:prstGeom prst="beve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560" y="2060848"/>
            <a:ext cx="4032448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нутый угол 3"/>
          <p:cNvSpPr/>
          <p:nvPr/>
        </p:nvSpPr>
        <p:spPr>
          <a:xfrm>
            <a:off x="1861907" y="404664"/>
            <a:ext cx="6984776" cy="1152128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995120" cy="1143000"/>
          </a:xfrm>
        </p:spPr>
        <p:txBody>
          <a:bodyPr>
            <a:noAutofit/>
          </a:bodyPr>
          <a:lstStyle/>
          <a:p>
            <a:pPr algn="r"/>
            <a:r>
              <a:rPr lang="ru-RU" sz="1800" b="1" i="1" dirty="0"/>
              <a:t>«И сказал Владимир Мономах: «...весной начнёт смерд… пахать на лошади… а </a:t>
            </a:r>
            <a:r>
              <a:rPr lang="ru-RU" sz="1800" b="1" i="1" dirty="0" err="1"/>
              <a:t>половчин</a:t>
            </a:r>
            <a:r>
              <a:rPr lang="ru-RU" sz="1800" b="1" i="1" dirty="0"/>
              <a:t>, приехав, ударит смерда стрелой и заберёт лошадь… и жену его, и гумно его подожжёт» </a:t>
            </a:r>
            <a:br>
              <a:rPr lang="ru-RU" sz="1800" b="1" i="1" dirty="0"/>
            </a:br>
            <a:r>
              <a:rPr lang="ru-RU" sz="1800" b="1" u="sng" dirty="0">
                <a:solidFill>
                  <a:srgbClr val="002060"/>
                </a:solidFill>
                <a:cs typeface="Aharoni" panose="02010803020104030203" pitchFamily="2" charset="-79"/>
              </a:rPr>
              <a:t>«Повесть временных лет»</a:t>
            </a:r>
            <a:endParaRPr lang="ru-RU" sz="1800" b="1" u="sng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0572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/>
              <a:t>        </a:t>
            </a:r>
            <a:r>
              <a:rPr lang="ru-RU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Удельный период</a:t>
            </a:r>
            <a:r>
              <a:rPr lang="ru-RU" sz="2400" b="1" dirty="0" smtClean="0">
                <a:latin typeface="Arial Black" panose="020B0A04020102020204" pitchFamily="34" charset="0"/>
              </a:rPr>
              <a:t>  </a:t>
            </a:r>
            <a:r>
              <a:rPr lang="ru-RU" sz="2400" b="1" dirty="0" smtClean="0"/>
              <a:t>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Ярослав </a:t>
            </a:r>
            <a:r>
              <a:rPr lang="ru-RU" sz="2400" b="1" dirty="0" err="1" smtClean="0">
                <a:solidFill>
                  <a:srgbClr val="C00000"/>
                </a:solidFill>
              </a:rPr>
              <a:t>Осмомысл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b="1" dirty="0" smtClean="0"/>
              <a:t>            </a:t>
            </a:r>
            <a:r>
              <a:rPr lang="ru-RU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Политическая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Андрей </a:t>
            </a:r>
            <a:r>
              <a:rPr lang="ru-RU" sz="2400" b="1" dirty="0" err="1" smtClean="0">
                <a:solidFill>
                  <a:srgbClr val="C00000"/>
                </a:solidFill>
              </a:rPr>
              <a:t>Боголюбский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</a:t>
            </a:r>
            <a:r>
              <a:rPr lang="ru-RU" sz="24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раздробленность 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     Игорь </a:t>
            </a:r>
            <a:r>
              <a:rPr lang="ru-RU" sz="2400" b="1" dirty="0" err="1">
                <a:solidFill>
                  <a:srgbClr val="C00000"/>
                </a:solidFill>
              </a:rPr>
              <a:t>С</a:t>
            </a:r>
            <a:r>
              <a:rPr lang="ru-RU" sz="2400" b="1" dirty="0" err="1" smtClean="0">
                <a:solidFill>
                  <a:srgbClr val="C00000"/>
                </a:solidFill>
              </a:rPr>
              <a:t>вятославич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400" b="1" dirty="0"/>
          </a:p>
          <a:p>
            <a:pPr marL="0" indent="0" algn="ctr">
              <a:buNone/>
            </a:pPr>
            <a:r>
              <a:rPr lang="ru-RU" sz="3000" b="1" dirty="0" smtClean="0">
                <a:solidFill>
                  <a:srgbClr val="FFFF00"/>
                </a:solidFill>
              </a:rPr>
              <a:t>Затрудняли ли половецкие набеги развитие южнорусских княжеств?</a:t>
            </a:r>
            <a:endParaRPr lang="ru-RU" sz="3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28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1. Причины распада Древней Руси.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1. Назовите причины феодальной раздробленности на Руси. Почему власть киевского князя перестала быть общерусской?</a:t>
            </a:r>
          </a:p>
          <a:p>
            <a:r>
              <a:rPr lang="ru-RU" dirty="0" smtClean="0"/>
              <a:t>- господство натурального хозяйства            слабость экономических связей;</a:t>
            </a:r>
          </a:p>
          <a:p>
            <a:r>
              <a:rPr lang="ru-RU" dirty="0" smtClean="0"/>
              <a:t>- укрепление боярского и удельного княжеского землевладения;</a:t>
            </a:r>
          </a:p>
          <a:p>
            <a:r>
              <a:rPr lang="ru-RU" dirty="0" smtClean="0"/>
              <a:t>- усиление политической независимости удельных князей и бояр (дружины, налоги);</a:t>
            </a:r>
          </a:p>
          <a:p>
            <a:r>
              <a:rPr lang="ru-RU" dirty="0" smtClean="0"/>
              <a:t>- борьба за власть между князьями;</a:t>
            </a:r>
          </a:p>
          <a:p>
            <a:r>
              <a:rPr lang="ru-RU" dirty="0" smtClean="0"/>
              <a:t>- исчезновение внешней угрозы.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6372200" y="2797971"/>
            <a:ext cx="720080" cy="24231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92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176" y="260648"/>
            <a:ext cx="8229600" cy="850106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1. Причины распада Древней Руси.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Рост городов.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Стабильность на местах.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Освоение новых земель.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местного летописания.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Развитие культуры.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Ослабление обороноспособности страны.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Междоусобные  войны.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Дробление княжеств.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980728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002060"/>
                </a:solidFill>
                <a:ea typeface="+mj-ea"/>
                <a:cs typeface="+mj-cs"/>
              </a:rPr>
              <a:t>3. Укажите положительные </a:t>
            </a:r>
            <a:r>
              <a:rPr lang="ru-RU" sz="2800" b="1" i="1" dirty="0" smtClean="0">
                <a:solidFill>
                  <a:srgbClr val="002060"/>
                </a:solidFill>
                <a:ea typeface="+mj-ea"/>
                <a:cs typeface="+mj-cs"/>
              </a:rPr>
              <a:t>и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ea typeface="+mj-ea"/>
                <a:cs typeface="+mj-cs"/>
              </a:rPr>
              <a:t>отрицательные стороны удельного периода</a:t>
            </a:r>
            <a:r>
              <a:rPr lang="ru-RU" sz="2800" b="1" i="1" dirty="0" smtClean="0">
                <a:solidFill>
                  <a:srgbClr val="002060"/>
                </a:solidFill>
                <a:ea typeface="+mj-ea"/>
                <a:cs typeface="+mj-cs"/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106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6945"/>
            <a:ext cx="6408712" cy="654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165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480" y="0"/>
            <a:ext cx="5927808" cy="6865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71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2. Три типа государственности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в удельный период.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8" name="Объект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8027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90" y="5176608"/>
            <a:ext cx="2016224" cy="66793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</p:pic>
      <p:sp>
        <p:nvSpPr>
          <p:cNvPr id="47" name="Стрелка вниз 46"/>
          <p:cNvSpPr/>
          <p:nvPr/>
        </p:nvSpPr>
        <p:spPr>
          <a:xfrm rot="2693888">
            <a:off x="2035721" y="4122518"/>
            <a:ext cx="484632" cy="116971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191" y="4886518"/>
            <a:ext cx="1603449" cy="135480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</p:pic>
      <p:sp>
        <p:nvSpPr>
          <p:cNvPr id="48" name="Стрелка вниз 47"/>
          <p:cNvSpPr/>
          <p:nvPr/>
        </p:nvSpPr>
        <p:spPr>
          <a:xfrm rot="19079094">
            <a:off x="6455614" y="4114951"/>
            <a:ext cx="361974" cy="82878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00" y="5839586"/>
            <a:ext cx="2396044" cy="6824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5764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2. Три типа государственности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в удельный период.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9809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КНЯЗЬ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ВЕЧЕ                  БОЯРЕ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764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ВЕЧЕ       БОЯРЕ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КНЯЗЬ</a:t>
            </a:r>
            <a:endParaRPr lang="ru-RU" b="1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19672" y="2132856"/>
            <a:ext cx="1872208" cy="14401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5940152" y="2099702"/>
            <a:ext cx="1656184" cy="1617329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966197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ВЕЧЕ    </a:t>
            </a:r>
            <a:r>
              <a:rPr lang="ru-RU" sz="3600" b="1" dirty="0" smtClean="0"/>
              <a:t>         КНЯЗЬ              БОЯРЕ</a:t>
            </a:r>
            <a:endParaRPr lang="ru-RU" sz="3600" b="1" dirty="0"/>
          </a:p>
        </p:txBody>
      </p:sp>
      <p:sp>
        <p:nvSpPr>
          <p:cNvPr id="9" name="Минус 8"/>
          <p:cNvSpPr/>
          <p:nvPr/>
        </p:nvSpPr>
        <p:spPr>
          <a:xfrm>
            <a:off x="2522938" y="4966196"/>
            <a:ext cx="1296144" cy="74958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5076056" y="4966196"/>
            <a:ext cx="1440160" cy="749587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578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</a:rPr>
              <a:t>3. Княжества Южной Руси.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Галицкий князь </a:t>
            </a:r>
            <a:r>
              <a:rPr lang="ru-RU" b="1" dirty="0" smtClean="0">
                <a:solidFill>
                  <a:srgbClr val="660066"/>
                </a:solidFill>
              </a:rPr>
              <a:t>Ярослав </a:t>
            </a:r>
            <a:r>
              <a:rPr lang="ru-RU" b="1" dirty="0" err="1" smtClean="0">
                <a:solidFill>
                  <a:srgbClr val="660066"/>
                </a:solidFill>
              </a:rPr>
              <a:t>Осмомысл</a:t>
            </a:r>
            <a:r>
              <a:rPr lang="ru-RU" b="1" dirty="0" smtClean="0">
                <a:solidFill>
                  <a:srgbClr val="660066"/>
                </a:solidFill>
              </a:rPr>
              <a:t> </a:t>
            </a:r>
            <a:r>
              <a:rPr lang="ru-RU" b="1" dirty="0" smtClean="0"/>
              <a:t>(1152- 1187)</a:t>
            </a:r>
          </a:p>
          <a:p>
            <a:pPr marL="0" indent="0" algn="ctr">
              <a:buNone/>
            </a:pPr>
            <a:r>
              <a:rPr lang="ru-RU" b="1" dirty="0" smtClean="0"/>
              <a:t>Новгород-северский князь </a:t>
            </a:r>
            <a:r>
              <a:rPr lang="ru-RU" b="1" dirty="0" smtClean="0">
                <a:solidFill>
                  <a:srgbClr val="660066"/>
                </a:solidFill>
              </a:rPr>
              <a:t>Игорь </a:t>
            </a:r>
            <a:r>
              <a:rPr lang="ru-RU" b="1" dirty="0" err="1" smtClean="0">
                <a:solidFill>
                  <a:srgbClr val="660066"/>
                </a:solidFill>
              </a:rPr>
              <a:t>Святославич</a:t>
            </a:r>
            <a:r>
              <a:rPr lang="ru-RU" b="1" dirty="0" smtClean="0"/>
              <a:t> (1180-1198)</a:t>
            </a:r>
          </a:p>
          <a:p>
            <a:pPr marL="0" indent="0" algn="ctr">
              <a:buNone/>
            </a:pPr>
            <a:r>
              <a:rPr lang="ru-RU" b="1" dirty="0" smtClean="0"/>
              <a:t>Волынский князь </a:t>
            </a:r>
            <a:r>
              <a:rPr lang="ru-RU" b="1" dirty="0" smtClean="0">
                <a:solidFill>
                  <a:srgbClr val="660066"/>
                </a:solidFill>
              </a:rPr>
              <a:t>Роман </a:t>
            </a:r>
            <a:r>
              <a:rPr lang="ru-RU" b="1" dirty="0" err="1" smtClean="0">
                <a:solidFill>
                  <a:srgbClr val="660066"/>
                </a:solidFill>
              </a:rPr>
              <a:t>Мстиславич</a:t>
            </a:r>
            <a:endParaRPr lang="ru-RU" b="1" dirty="0" smtClean="0">
              <a:solidFill>
                <a:srgbClr val="660066"/>
              </a:solidFill>
            </a:endParaRPr>
          </a:p>
          <a:p>
            <a:pPr marL="0" indent="0" algn="ctr">
              <a:buNone/>
            </a:pPr>
            <a:r>
              <a:rPr lang="ru-RU" b="1" dirty="0" smtClean="0"/>
              <a:t>Галич – 1199 г.</a:t>
            </a:r>
          </a:p>
          <a:p>
            <a:pPr marL="0" indent="0" algn="ctr">
              <a:buNone/>
            </a:pPr>
            <a:r>
              <a:rPr lang="ru-RU" b="1" dirty="0" smtClean="0"/>
              <a:t>Киев – 1203 г.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660066"/>
                </a:solidFill>
              </a:rPr>
              <a:t>Даниил Романович </a:t>
            </a:r>
            <a:r>
              <a:rPr lang="ru-RU" b="1" dirty="0" smtClean="0"/>
              <a:t>(1234 г., 1240 г.)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58534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389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Начало удельного княжения. Княжества Южной Руси.</vt:lpstr>
      <vt:lpstr>«И сказал Владимир Мономах: «...весной начнёт смерд… пахать на лошади… а половчин, приехав, ударит смерда стрелой и заберёт лошадь… и жену его, и гумно его подожжёт»  «Повесть временных лет»</vt:lpstr>
      <vt:lpstr>1. Причины распада Древней Руси.</vt:lpstr>
      <vt:lpstr>1. Причины распада Древней Руси.</vt:lpstr>
      <vt:lpstr>Презентация PowerPoint</vt:lpstr>
      <vt:lpstr>Презентация PowerPoint</vt:lpstr>
      <vt:lpstr>2. Три типа государственности  в удельный период.</vt:lpstr>
      <vt:lpstr>2. Три типа государственности  в удельный период.</vt:lpstr>
      <vt:lpstr>3. Княжества Южной Руси.</vt:lpstr>
      <vt:lpstr>4. Южная Русь и Степь.</vt:lpstr>
      <vt:lpstr>Закрепление 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User</dc:creator>
  <cp:lastModifiedBy>User</cp:lastModifiedBy>
  <cp:revision>18</cp:revision>
  <dcterms:created xsi:type="dcterms:W3CDTF">2015-03-08T17:45:29Z</dcterms:created>
  <dcterms:modified xsi:type="dcterms:W3CDTF">2016-02-28T15:34:27Z</dcterms:modified>
</cp:coreProperties>
</file>